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6" r:id="rId2"/>
    <p:sldId id="273" r:id="rId3"/>
    <p:sldId id="274" r:id="rId4"/>
    <p:sldId id="25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뉴" id="{860AC0BE-9AA7-4174-9499-4040C1E543C1}">
          <p14:sldIdLst>
            <p14:sldId id="296"/>
          </p14:sldIdLst>
        </p14:section>
        <p14:section name="프로세스" id="{B4014C04-7B59-4047-88A0-B3460168F9DF}">
          <p14:sldIdLst>
            <p14:sldId id="273"/>
            <p14:sldId id="274"/>
          </p14:sldIdLst>
        </p14:section>
        <p14:section name="로그인" id="{BA4427AC-7935-4AEF-B862-54DD0BF7AD6E}">
          <p14:sldIdLst>
            <p14:sldId id="256"/>
          </p14:sldIdLst>
        </p14:section>
        <p14:section name="마켓" id="{D3BEAC37-1BA6-4F47-8622-8408399FA79E}">
          <p14:sldIdLst>
            <p14:sldId id="297"/>
            <p14:sldId id="298"/>
            <p14:sldId id="299"/>
            <p14:sldId id="300"/>
            <p14:sldId id="301"/>
          </p14:sldIdLst>
        </p14:section>
        <p14:section name="정보" id="{B4C5E7EF-CE60-4A87-B215-01A2A5FE408D}">
          <p14:sldIdLst>
            <p14:sldId id="302"/>
            <p14:sldId id="303"/>
          </p14:sldIdLst>
        </p14:section>
        <p14:section name="관리자" id="{EC3DD1AB-3A37-44D1-A512-437A1E0B04B0}">
          <p14:sldIdLst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EAA382-48DE-9021-C8C3-B3CADEBCB685}" name="상민 김" initials="상김" userId="cfdb37a1b0aada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3F3"/>
    <a:srgbClr val="E7E6E6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79826-4EA7-4EFD-A173-AE772A8AC739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27F26-1FD2-4978-88C8-A5DA03A6C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BE42-9A63-99D7-A24D-7900CAFF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7D975-E9A4-B78C-1EE3-79CC464F0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F57564-1D27-7A4A-27DD-E4B09FD85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A573A-B136-5BD7-CB26-D39D75AC9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A5D0F-E6DC-418F-8DAF-A216F99DD4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4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5F17-6D32-6446-05AE-4C0307AD4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BC8DFD-2193-53D7-7103-B0445A2E2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C4807-180A-370E-EF0D-25E29588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611CA-CE28-0F55-C116-E1335296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DA11E-FB05-354B-39D1-E5D3C472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9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C351A-FEF4-B474-7928-CDE4DF5F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3AFF4-456E-BEFA-5C65-2A6B55D9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F5608-C88E-5729-94DC-489B1D8E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67A24-6FB2-3824-D03E-0087326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36D81-C728-788E-8E2F-B199923C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1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7316C-15F2-1CD6-FB59-DFAB765F5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D5F13-F712-CE9F-F678-F1920DDA9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A5BC4-B262-E3DA-87D3-0B64B8FB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221DF-DDD5-C86B-D074-47CAC901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3B61F-753A-97E8-ABAF-E92DC4D8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8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9258D-88ED-9034-85B5-407CFEE8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C8A9D-05E7-BBF0-81F8-35281C411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A003D-362E-F63A-1BE9-D6AF757C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95998-6500-EC36-0AD3-BFBE4891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92D50-B309-7535-09C5-555B4B3E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9C58A-00D5-47CB-D4B6-E0D0E2D9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DCBAD-2CF1-79A0-6D66-200BAAB0C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14B16-0BD8-82EA-CC1C-0CF9B80F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2214F-23F6-9BD1-EBF6-8086E03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49944-978C-11A8-2480-3A762A16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9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057B-957C-E93C-C68A-1B6091E9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FF807-6FF2-D054-9C50-A820BA2A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5F95A-7336-3637-1824-A51319DCB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04AA2-40A2-8188-9D77-8CB15C80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6836B-A583-80D7-71F6-67D9C0D4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46049-BA21-5AE5-3249-A2ED9599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7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75E8C-2E27-F3FB-C891-8D17B210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317DE-64B9-E33F-F969-3B36A0B3E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3521F-1B19-E69C-CE1A-BFBD09546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F6D23D-4E6D-0B0B-4468-D94ED3EC9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61AC4-A6DF-040E-7976-D16E7B95A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397C30-7D9A-7A15-1774-6BA8217F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8B9E41-AAD2-D630-4753-7E753F56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187D4-5A6E-97F9-8066-A9C6CA45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5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16F2D-8482-17A3-933D-A7F73151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CDA44-79C4-2127-EA2A-CCF204E1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12FBF9-7B66-9A05-50AC-3AF228FE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6064D8-F8D6-FC77-F9F8-CCB5AB60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1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CCC573-3071-F2C9-F44F-BEE597F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66A90B-3849-0BB9-CFFC-98168957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24A7B-8073-6495-7570-3C23A48C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9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9AA20-F32F-58FC-10EC-ACECCBEE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29A5D-599A-F2C5-D738-E50C5E9C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8B7ED-DFB3-556B-17B7-29C968593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9F798-0D81-C08F-1773-CE1301B2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8D5979-EC7D-F4F0-605E-944DA7C8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B8A52-6BB9-63A9-AF84-F3267762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8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4F163-8B65-5A23-659F-D57AA362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E51A62-A4CF-684D-1D2F-22C90B44F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6E9C6-8867-B221-E968-88D4BB77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ADF193-9078-7861-A4AA-37CFAA7C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1D8FD-159F-2ED4-CFFB-6BB9E90C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7557E3-9220-B799-2966-11201256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0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0CE28-E2A6-736C-0D49-33F83C7F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CD0FF-1818-B543-0818-85FAD8D3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B7521-4371-70A4-46B2-7BA2BE7A8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CCF48-291D-46DA-8E01-556C5C8E605F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46A5B-817C-EE43-CFDC-BF58CA539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999E8-EE8A-F766-B9D7-AC51C1C3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ED179-E47E-4398-9F59-F4CDC55F0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5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A56B-453A-46D1-85B3-13BE15E9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A4C961-C201-7A26-1838-BF4A82DDC4E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메뉴 구조도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53AEC8-EBED-AADA-FB1C-1DDB54B7DB2A}"/>
              </a:ext>
            </a:extLst>
          </p:cNvPr>
          <p:cNvSpPr/>
          <p:nvPr/>
        </p:nvSpPr>
        <p:spPr>
          <a:xfrm>
            <a:off x="3533949" y="643747"/>
            <a:ext cx="2160000" cy="360000"/>
          </a:xfrm>
          <a:prstGeom prst="roundRect">
            <a:avLst>
              <a:gd name="adj" fmla="val 1702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마켓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E44372-0EF1-3581-523B-F52A15B12B7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729846" y="823747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CB256D-3646-CD97-DC76-2EDDF135CDB1}"/>
              </a:ext>
            </a:extLst>
          </p:cNvPr>
          <p:cNvSpPr/>
          <p:nvPr/>
        </p:nvSpPr>
        <p:spPr>
          <a:xfrm>
            <a:off x="6498052" y="64374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14D306-5885-2C6A-850E-7E33D2B15B2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5693949" y="823747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0D4911-FCB7-218B-E35D-73333169F62E}"/>
              </a:ext>
            </a:extLst>
          </p:cNvPr>
          <p:cNvSpPr/>
          <p:nvPr/>
        </p:nvSpPr>
        <p:spPr>
          <a:xfrm>
            <a:off x="9462154" y="64374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B5EAC3-510D-B64A-8115-01A9CE59A82F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8658052" y="823747"/>
            <a:ext cx="804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D370A35-D516-0802-8742-CDC0B22E481B}"/>
              </a:ext>
            </a:extLst>
          </p:cNvPr>
          <p:cNvSpPr/>
          <p:nvPr/>
        </p:nvSpPr>
        <p:spPr>
          <a:xfrm>
            <a:off x="6498052" y="1777223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주문내역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242BDB8-F6C8-0E91-6F45-D38C9D0FC100}"/>
              </a:ext>
            </a:extLst>
          </p:cNvPr>
          <p:cNvSpPr/>
          <p:nvPr/>
        </p:nvSpPr>
        <p:spPr>
          <a:xfrm>
            <a:off x="6498052" y="1210485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6A9CB7-76B9-C408-E74C-673A65110F36}"/>
              </a:ext>
            </a:extLst>
          </p:cNvPr>
          <p:cNvSpPr/>
          <p:nvPr/>
        </p:nvSpPr>
        <p:spPr>
          <a:xfrm>
            <a:off x="3533949" y="2910699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B5C56F2-22A1-1FBC-1062-1A496719CEA8}"/>
              </a:ext>
            </a:extLst>
          </p:cNvPr>
          <p:cNvSpPr/>
          <p:nvPr/>
        </p:nvSpPr>
        <p:spPr>
          <a:xfrm>
            <a:off x="6498052" y="2910699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사용매뉴얼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52A829-B1D9-484A-D6A6-C6E82A238612}"/>
              </a:ext>
            </a:extLst>
          </p:cNvPr>
          <p:cNvSpPr/>
          <p:nvPr/>
        </p:nvSpPr>
        <p:spPr>
          <a:xfrm>
            <a:off x="569846" y="643747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820955-B8FE-0352-D6E4-93413199678B}"/>
              </a:ext>
            </a:extLst>
          </p:cNvPr>
          <p:cNvSpPr/>
          <p:nvPr/>
        </p:nvSpPr>
        <p:spPr>
          <a:xfrm>
            <a:off x="6498052" y="2343961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신규상품주문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D925BA0-229A-6708-723D-3564F7A9978B}"/>
              </a:ext>
            </a:extLst>
          </p:cNvPr>
          <p:cNvSpPr/>
          <p:nvPr/>
        </p:nvSpPr>
        <p:spPr>
          <a:xfrm>
            <a:off x="6498052" y="3477437"/>
            <a:ext cx="2160000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비밀번호변경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0920BB-A8B4-1697-F885-FAC88C5B4FBB}"/>
              </a:ext>
            </a:extLst>
          </p:cNvPr>
          <p:cNvSpPr/>
          <p:nvPr/>
        </p:nvSpPr>
        <p:spPr>
          <a:xfrm>
            <a:off x="3533949" y="404417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E67752-85BA-D76C-1857-2EBDC05AEF07}"/>
              </a:ext>
            </a:extLst>
          </p:cNvPr>
          <p:cNvSpPr/>
          <p:nvPr/>
        </p:nvSpPr>
        <p:spPr>
          <a:xfrm>
            <a:off x="6498052" y="404417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주문관리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2FB316-CEA9-3244-68A3-8C8C77E7FE1D}"/>
              </a:ext>
            </a:extLst>
          </p:cNvPr>
          <p:cNvSpPr/>
          <p:nvPr/>
        </p:nvSpPr>
        <p:spPr>
          <a:xfrm>
            <a:off x="6498052" y="4610913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93DB77-5DE3-F5CE-2B7C-FCC1F00F0DEB}"/>
              </a:ext>
            </a:extLst>
          </p:cNvPr>
          <p:cNvSpPr/>
          <p:nvPr/>
        </p:nvSpPr>
        <p:spPr>
          <a:xfrm>
            <a:off x="6498052" y="5177651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로그인로그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333AC3F-CF7A-F6ED-E5FD-BECB75D98365}"/>
              </a:ext>
            </a:extLst>
          </p:cNvPr>
          <p:cNvSpPr/>
          <p:nvPr/>
        </p:nvSpPr>
        <p:spPr>
          <a:xfrm>
            <a:off x="6498052" y="5744389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CBA8864-AACF-66D9-3B1D-E7C622390853}"/>
              </a:ext>
            </a:extLst>
          </p:cNvPr>
          <p:cNvSpPr/>
          <p:nvPr/>
        </p:nvSpPr>
        <p:spPr>
          <a:xfrm>
            <a:off x="6498052" y="6311125"/>
            <a:ext cx="2160000" cy="360000"/>
          </a:xfrm>
          <a:prstGeom prst="roundRect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</a:t>
            </a:r>
            <a:r>
              <a:rPr lang="ko-KR" altLang="en-US" dirty="0">
                <a:solidFill>
                  <a:schemeClr val="tx1"/>
                </a:solidFill>
              </a:rPr>
              <a:t>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5820066-71F5-88F2-BAA4-63C5E04D09FE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2729846" y="823747"/>
            <a:ext cx="804103" cy="22669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69344C3-EA72-2E07-E8DB-74F7A976503D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2729846" y="823747"/>
            <a:ext cx="804103" cy="340042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0B9DA87-41C6-C325-C6D1-C12493C658D5}"/>
              </a:ext>
            </a:extLst>
          </p:cNvPr>
          <p:cNvCxnSpPr>
            <a:cxnSpLocks/>
            <a:stCxn id="9" idx="3"/>
            <a:endCxn id="38" idx="1"/>
          </p:cNvCxnSpPr>
          <p:nvPr/>
        </p:nvCxnSpPr>
        <p:spPr>
          <a:xfrm>
            <a:off x="5693949" y="823747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70EED72-32E4-E4C9-3B6E-3B73B212CE4C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5693949" y="823747"/>
            <a:ext cx="804103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0015D59-E136-0765-C1DE-0FCAF5AE2ED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693949" y="823747"/>
            <a:ext cx="804103" cy="1700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D0B552A-E400-36EC-B069-D5C1FDB522BF}"/>
              </a:ext>
            </a:extLst>
          </p:cNvPr>
          <p:cNvCxnSpPr>
            <a:cxnSpLocks/>
            <a:stCxn id="41" idx="3"/>
            <a:endCxn id="56" idx="1"/>
          </p:cNvCxnSpPr>
          <p:nvPr/>
        </p:nvCxnSpPr>
        <p:spPr>
          <a:xfrm>
            <a:off x="5693949" y="3090699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C971B468-E9C9-4398-645D-B1336E33FF7F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5693949" y="4224175"/>
            <a:ext cx="804103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FD0E0E2-B485-3ED6-175E-10DC3CB8957C}"/>
              </a:ext>
            </a:extLst>
          </p:cNvPr>
          <p:cNvCxnSpPr>
            <a:cxnSpLocks/>
            <a:stCxn id="11" idx="3"/>
            <a:endCxn id="30" idx="1"/>
          </p:cNvCxnSpPr>
          <p:nvPr/>
        </p:nvCxnSpPr>
        <p:spPr>
          <a:xfrm>
            <a:off x="5693949" y="4224175"/>
            <a:ext cx="804103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4A6469DC-26AA-59E0-DA60-89892C7E96E4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>
            <a:off x="5693949" y="4224175"/>
            <a:ext cx="804103" cy="1700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AC60607F-E139-6398-47DB-0C5AB53C864D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>
            <a:off x="5693949" y="4224175"/>
            <a:ext cx="804103" cy="22669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31294E2-EF71-CA19-208E-FA4D4B813E14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5693949" y="3090699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15B5D5-BFF5-EC6A-CD74-C733C84FEBB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693949" y="4224175"/>
            <a:ext cx="804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771DC3BA-FC39-CB7E-BAEE-29504629D753}"/>
              </a:ext>
            </a:extLst>
          </p:cNvPr>
          <p:cNvCxnSpPr>
            <a:cxnSpLocks/>
            <a:stCxn id="34" idx="3"/>
            <a:endCxn id="22" idx="1"/>
          </p:cNvCxnSpPr>
          <p:nvPr/>
        </p:nvCxnSpPr>
        <p:spPr>
          <a:xfrm flipV="1">
            <a:off x="8658052" y="823747"/>
            <a:ext cx="804102" cy="11334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A14EB952-12BF-F58D-7A5D-4FF6D5AA04D7}"/>
              </a:ext>
            </a:extLst>
          </p:cNvPr>
          <p:cNvCxnSpPr>
            <a:cxnSpLocks/>
            <a:stCxn id="38" idx="3"/>
            <a:endCxn id="22" idx="1"/>
          </p:cNvCxnSpPr>
          <p:nvPr/>
        </p:nvCxnSpPr>
        <p:spPr>
          <a:xfrm flipV="1">
            <a:off x="8658052" y="823747"/>
            <a:ext cx="804102" cy="566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430A944-FD78-31C4-5FF1-CABD8782F006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8658052" y="823747"/>
            <a:ext cx="804102" cy="34004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8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88C3-9801-E6E1-A93F-D7254F14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D0E5E1-2E82-5088-A5E7-6C696E51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>
            <a:fillRect/>
          </a:stretch>
        </p:blipFill>
        <p:spPr>
          <a:xfrm>
            <a:off x="222117" y="1213029"/>
            <a:ext cx="8505799" cy="46468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4DFE0E-3D13-8E18-D6BC-4F02EAF754A1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011C40-A0B8-33FB-E459-DF40D2E6C335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정보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사용매뉴얼</a:t>
            </a:r>
          </a:p>
          <a:p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2CB34C-4893-523C-1E75-B9DE3A618D8B}"/>
              </a:ext>
            </a:extLst>
          </p:cNvPr>
          <p:cNvSpPr/>
          <p:nvPr/>
        </p:nvSpPr>
        <p:spPr>
          <a:xfrm>
            <a:off x="476822" y="221055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42CEFB1-A1E1-05E6-0531-FFA705475ECF}"/>
              </a:ext>
            </a:extLst>
          </p:cNvPr>
          <p:cNvSpPr/>
          <p:nvPr/>
        </p:nvSpPr>
        <p:spPr>
          <a:xfrm>
            <a:off x="476822" y="270962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E8D881-8740-20C6-EF4D-E8AC9350E256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862929-79BC-D720-4005-9AED17F3054A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FDF201-60AE-96AE-9676-953F0744026B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내용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D9B9645-3634-2037-BF7F-C4834B6B5B27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38DD4-DE30-4F12-8367-54509604F70D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매뉴얼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내용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18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D4C2-A073-D89A-DC68-BFCFDBB2D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8EA4B0-55D1-7EED-FFA6-C63BE130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5"/>
          <a:stretch>
            <a:fillRect/>
          </a:stretch>
        </p:blipFill>
        <p:spPr>
          <a:xfrm>
            <a:off x="263862" y="1847607"/>
            <a:ext cx="8473110" cy="26545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917975-56DA-E852-96E8-F30E5FBBAB1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94C322-2F2D-7C7F-87B1-1178C6B598CD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정보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비밀번호변경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68B9E0-6A2A-F1BE-BE6B-629B019760FD}"/>
              </a:ext>
            </a:extLst>
          </p:cNvPr>
          <p:cNvSpPr/>
          <p:nvPr/>
        </p:nvSpPr>
        <p:spPr>
          <a:xfrm>
            <a:off x="433527" y="27389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AC01E5-FD06-49C0-D178-F7A49D16DF9C}"/>
              </a:ext>
            </a:extLst>
          </p:cNvPr>
          <p:cNvSpPr/>
          <p:nvPr/>
        </p:nvSpPr>
        <p:spPr>
          <a:xfrm>
            <a:off x="7625771" y="3782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63BF91-522D-A4C8-E172-FFD9369A81F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876515-6E62-EC0A-FE81-63AFDEA1D51E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46728A-6783-7E03-D453-5FE7A0220C1C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비밀번호 정보 입력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CF5EB6-0D99-6B76-DB9F-0C14B9C4F841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0DEC-8686-5597-A832-D88709754C72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변경하기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92021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8187-EAAA-DF1D-6D41-CFA7B3E5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F95EAC-0DF3-B7EE-0397-53017A33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87"/>
          <a:stretch>
            <a:fillRect/>
          </a:stretch>
        </p:blipFill>
        <p:spPr>
          <a:xfrm>
            <a:off x="1535602" y="623457"/>
            <a:ext cx="5878830" cy="60490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AB4083-66AC-18D0-2BE1-B650500215D7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B96EA0F-41FD-02DC-75FF-4A703DFE6C08}"/>
              </a:ext>
            </a:extLst>
          </p:cNvPr>
          <p:cNvSpPr/>
          <p:nvPr/>
        </p:nvSpPr>
        <p:spPr>
          <a:xfrm>
            <a:off x="5822312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0A74084-0359-FDC5-9E93-81DAF86C6664}"/>
              </a:ext>
            </a:extLst>
          </p:cNvPr>
          <p:cNvSpPr/>
          <p:nvPr/>
        </p:nvSpPr>
        <p:spPr>
          <a:xfrm>
            <a:off x="1631369" y="124691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C521D9-6DF3-308C-AC6D-DA3F62D30ADC}"/>
              </a:ext>
            </a:extLst>
          </p:cNvPr>
          <p:cNvSpPr/>
          <p:nvPr/>
        </p:nvSpPr>
        <p:spPr>
          <a:xfrm>
            <a:off x="6096000" y="24341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1A461-B9F3-410E-1D32-58F5809FE75B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C0ECE3-2EA1-FCF6-183B-BD84E867781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A49CF0-39A2-3077-C095-247A7A7149D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미결제 금액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미결제된 주문 금액 합계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총액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조회 중인 주문 금액 합계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850F5F9-628C-E851-8675-DCE3B47B502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9F9BC6-9D79-D7C2-0A4B-D386042AA0AB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주문일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주문자</a:t>
            </a:r>
            <a:r>
              <a:rPr lang="en-US" altLang="ko-KR" sz="1100" dirty="0">
                <a:solidFill>
                  <a:schemeClr val="tx1"/>
                </a:solidFill>
              </a:rPr>
              <a:t> 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65ED33-FD05-8260-0D97-9CDB3271926E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A671AC-B858-5FE7-EBE3-24862CAE5E9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주문상태 변경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현재 주문 상태에 따라 적절한 버튼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F495A5-C90C-44CF-C878-A1A920730D18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주문관리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013E-AA47-BA2F-F01A-89B19204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AE6EE6-5D51-EA0A-BDF9-4F70CAEE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826103" y="956645"/>
            <a:ext cx="7162445" cy="55081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A628DE-16DD-1980-25E2-D12F43332CFF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5AB7EB-3EBE-B42C-8E62-A7972F2984AE}"/>
              </a:ext>
            </a:extLst>
          </p:cNvPr>
          <p:cNvSpPr/>
          <p:nvPr/>
        </p:nvSpPr>
        <p:spPr>
          <a:xfrm>
            <a:off x="6847546" y="1401692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B81ECD-C7E2-9ABF-2289-4FF48F0142F1}"/>
              </a:ext>
            </a:extLst>
          </p:cNvPr>
          <p:cNvSpPr/>
          <p:nvPr/>
        </p:nvSpPr>
        <p:spPr>
          <a:xfrm>
            <a:off x="938641" y="177833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CB81534-EBAE-61A8-E459-37484577D135}"/>
              </a:ext>
            </a:extLst>
          </p:cNvPr>
          <p:cNvSpPr/>
          <p:nvPr/>
        </p:nvSpPr>
        <p:spPr>
          <a:xfrm>
            <a:off x="6956682" y="263202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ACE93-6170-3510-9EA5-2CCB85EB6FEF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F8FD25-CAE4-D4AA-1DC8-AD2A9CFE056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B9824F-CBCE-C41F-11DF-9DC3390F3251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사용자 생성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신규 사용자 생성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0BEC41-CD8D-31AF-7A70-25223CF7D47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400160-AB03-0600-E249-55963BB0BBC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이름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437D3D-FE29-510A-890E-819B71D9F3E8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6E133B-D94F-0A2B-BC08-31E47CCAEA54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수정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사용자 정보 수정 모드로 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D73321-679E-68A5-2F32-B5F38D9797B3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사용자관리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2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3EA7-1C8A-30B3-A1D4-E00A1216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3CF33-D9C3-3983-641C-933AF193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4"/>
          <a:stretch>
            <a:fillRect/>
          </a:stretch>
        </p:blipFill>
        <p:spPr>
          <a:xfrm>
            <a:off x="239176" y="1414067"/>
            <a:ext cx="8471682" cy="40298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C273BD-4447-0B60-B3E6-9F5A4F15323E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C87E7-831D-4572-2B0E-139085904FB0}"/>
              </a:ext>
            </a:extLst>
          </p:cNvPr>
          <p:cNvSpPr/>
          <p:nvPr/>
        </p:nvSpPr>
        <p:spPr>
          <a:xfrm>
            <a:off x="504531" y="23675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6475F-3BE3-E6A0-FD28-ABB7E5D9AD30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9978D1-A869-D46E-5ADB-5B2701E50245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D6AECC-F6ED-6045-C7A4-785E45692C0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구분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아이피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C0C504-66C0-4B45-5DF8-436470CC813F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1B2465-80EF-1058-603D-42500BEE1D9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로그인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아이피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구분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AA572-E679-7D51-D844-551D034B5A5C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로그인로그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F67F56-EAC4-4DCD-F22B-2C64B538BD88}"/>
              </a:ext>
            </a:extLst>
          </p:cNvPr>
          <p:cNvSpPr/>
          <p:nvPr/>
        </p:nvSpPr>
        <p:spPr>
          <a:xfrm>
            <a:off x="504531" y="293776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7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B4DF-50D4-95B0-9DBB-FCEC8481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309812D-1AAB-4E6E-A7DD-73C8D8E6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>
            <a:fillRect/>
          </a:stretch>
        </p:blipFill>
        <p:spPr>
          <a:xfrm>
            <a:off x="478294" y="609598"/>
            <a:ext cx="7993446" cy="61251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613412-4A3B-9C2C-3DB6-6F56324492F8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49B1EDC-08AB-4EF5-9187-1A823F6568ED}"/>
              </a:ext>
            </a:extLst>
          </p:cNvPr>
          <p:cNvSpPr/>
          <p:nvPr/>
        </p:nvSpPr>
        <p:spPr>
          <a:xfrm>
            <a:off x="633841" y="152706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93438C-8420-B6BF-5DD4-40512BB9CC70}"/>
              </a:ext>
            </a:extLst>
          </p:cNvPr>
          <p:cNvSpPr/>
          <p:nvPr/>
        </p:nvSpPr>
        <p:spPr>
          <a:xfrm>
            <a:off x="633841" y="203695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C0F4B5-94D4-F44A-4494-08ADDBF0F762}"/>
              </a:ext>
            </a:extLst>
          </p:cNvPr>
          <p:cNvSpPr/>
          <p:nvPr/>
        </p:nvSpPr>
        <p:spPr>
          <a:xfrm>
            <a:off x="7611249" y="315531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FB0D99-665D-27F2-9EA0-ED70D3F86614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3EBCB8-A7D2-B964-BB02-A53B289EF389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27D78B-B5E5-AE65-4111-A5FA8A6016AA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요청타입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IP / URL)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EE5789-74B6-2934-0CDB-F6313A0A26F7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D0EEB-3ABB-A386-1E15-7CB53BC5E3D2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정보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IP / URL / </a:t>
            </a:r>
            <a:r>
              <a:rPr lang="ko-KR" altLang="en-US" sz="1100" dirty="0">
                <a:solidFill>
                  <a:schemeClr val="tx1"/>
                </a:solidFill>
              </a:rPr>
              <a:t>파라미터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FBCA21-4D72-0649-592B-6EEE98CC0E3C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1F4633-91C8-39B2-0539-E4DB7F39E1C6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상세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파라미터 상세 정보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787C32-D246-7609-1681-8F48388D1020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요청로그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3AB3B-760D-8C4E-FE57-5237A434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4B985B-E930-3240-39CD-6E3A5B02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"/>
          <a:stretch>
            <a:fillRect/>
          </a:stretch>
        </p:blipFill>
        <p:spPr>
          <a:xfrm>
            <a:off x="868525" y="640230"/>
            <a:ext cx="7212986" cy="6083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BDE4F0-183C-D317-AD50-B77E26CB567A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0F3768-35E2-EC68-9084-FF19ACFFEDC5}"/>
              </a:ext>
            </a:extLst>
          </p:cNvPr>
          <p:cNvSpPr/>
          <p:nvPr/>
        </p:nvSpPr>
        <p:spPr>
          <a:xfrm>
            <a:off x="1016242" y="1489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221D6D-7BF4-E68F-F1BC-0775284C9E73}"/>
              </a:ext>
            </a:extLst>
          </p:cNvPr>
          <p:cNvSpPr/>
          <p:nvPr/>
        </p:nvSpPr>
        <p:spPr>
          <a:xfrm>
            <a:off x="1016242" y="19076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9F3A34C-519E-805E-D40B-02A241F7DE9C}"/>
              </a:ext>
            </a:extLst>
          </p:cNvPr>
          <p:cNvSpPr/>
          <p:nvPr/>
        </p:nvSpPr>
        <p:spPr>
          <a:xfrm>
            <a:off x="3885042" y="19076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753B5F-8208-D07D-ED65-2EE61706BEB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EA7BE1-173C-B8ED-5D0B-331AAA2A8AAA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94564-BB49-301E-BEA3-4F4F09C6B953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7ED759-3290-7176-5F85-0A00B05360C2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0B4C3A-1EF8-DA12-108C-237760B16D49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 err="1">
                <a:solidFill>
                  <a:schemeClr val="tx1"/>
                </a:solidFill>
              </a:rPr>
              <a:t>요청자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로그 상세정보 조회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371B37-E419-87CB-4D10-0984A4381445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1E918A-9C42-4588-92D3-C7FF813EF1F2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로그 상세정보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C4830-F517-6233-07F7-43B7D5468232}"/>
              </a:ext>
            </a:extLst>
          </p:cNvPr>
          <p:cNvSpPr/>
          <p:nvPr/>
        </p:nvSpPr>
        <p:spPr>
          <a:xfrm>
            <a:off x="237835" y="143165"/>
            <a:ext cx="6855691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AI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82E13-62FD-94AE-3BA7-3E0365CE41C1}"/>
              </a:ext>
            </a:extLst>
          </p:cNvPr>
          <p:cNvSpPr/>
          <p:nvPr/>
        </p:nvSpPr>
        <p:spPr>
          <a:xfrm>
            <a:off x="7075054" y="200754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D1F6F4-FA4E-D1BD-90FF-4AE09B79FFBB}"/>
              </a:ext>
            </a:extLst>
          </p:cNvPr>
          <p:cNvSpPr/>
          <p:nvPr/>
        </p:nvSpPr>
        <p:spPr>
          <a:xfrm>
            <a:off x="9048169" y="131788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0247E3-7190-8F7E-35F0-5624D21D409C}"/>
              </a:ext>
            </a:extLst>
          </p:cNvPr>
          <p:cNvSpPr/>
          <p:nvPr/>
        </p:nvSpPr>
        <p:spPr>
          <a:xfrm>
            <a:off x="9321857" y="1246914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새로고침</a:t>
            </a:r>
            <a:r>
              <a:rPr lang="ko-KR" altLang="en-US" sz="1100" dirty="0">
                <a:solidFill>
                  <a:schemeClr val="tx1"/>
                </a:solidFill>
              </a:rPr>
              <a:t>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로그 상세정보 </a:t>
            </a:r>
            <a:r>
              <a:rPr lang="ko-KR" altLang="en-US" sz="1100" dirty="0" err="1">
                <a:solidFill>
                  <a:schemeClr val="tx1"/>
                </a:solidFill>
              </a:rPr>
              <a:t>재조회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48C8-B140-21AD-16B5-BB1225C7C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299857-8F49-4FDF-232B-A233901A8E97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구매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495E6C-913F-BBC0-0A7B-422941E7A6F6}"/>
              </a:ext>
            </a:extLst>
          </p:cNvPr>
          <p:cNvSpPr/>
          <p:nvPr/>
        </p:nvSpPr>
        <p:spPr>
          <a:xfrm>
            <a:off x="10123055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주문내역</a:t>
            </a:r>
          </a:p>
        </p:txBody>
      </p:sp>
      <p:sp>
        <p:nvSpPr>
          <p:cNvPr id="7" name="설명선: 위쪽 화살표 6">
            <a:extLst>
              <a:ext uri="{FF2B5EF4-FFF2-40B4-BE49-F238E27FC236}">
                <a16:creationId xmlns:a16="http://schemas.microsoft.com/office/drawing/2014/main" id="{8E8AF86D-0FA2-5CB7-5B32-640C491D62F6}"/>
              </a:ext>
            </a:extLst>
          </p:cNvPr>
          <p:cNvSpPr/>
          <p:nvPr/>
        </p:nvSpPr>
        <p:spPr>
          <a:xfrm>
            <a:off x="8340439" y="1560949"/>
            <a:ext cx="3020291" cy="110836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9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물품구입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배송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입금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9EDB02-E5DA-D556-012A-F8ED3D3F8238}"/>
              </a:ext>
            </a:extLst>
          </p:cNvPr>
          <p:cNvSpPr/>
          <p:nvPr/>
        </p:nvSpPr>
        <p:spPr>
          <a:xfrm>
            <a:off x="226293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 목록 조회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D05DC5-7C4E-52AA-45F7-E0BF05F66821}"/>
              </a:ext>
            </a:extLst>
          </p:cNvPr>
          <p:cNvSpPr/>
          <p:nvPr/>
        </p:nvSpPr>
        <p:spPr>
          <a:xfrm>
            <a:off x="2698560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 상세 조회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market/item/detail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43FE53-41AC-E7FD-8D2D-638440F8B534}"/>
              </a:ext>
            </a:extLst>
          </p:cNvPr>
          <p:cNvSpPr/>
          <p:nvPr/>
        </p:nvSpPr>
        <p:spPr>
          <a:xfrm>
            <a:off x="5170827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market/basket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334A30-C154-3404-A7EC-4F5AF0DB0BED}"/>
              </a:ext>
            </a:extLst>
          </p:cNvPr>
          <p:cNvSpPr/>
          <p:nvPr/>
        </p:nvSpPr>
        <p:spPr>
          <a:xfrm>
            <a:off x="7643093" y="99175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구매요청</a:t>
            </a:r>
            <a:r>
              <a:rPr lang="en-US" altLang="ko-KR" dirty="0">
                <a:solidFill>
                  <a:schemeClr val="tx1"/>
                </a:solidFill>
              </a:rPr>
              <a:t>(.do)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46CEAF-1AFB-4F6E-D52E-56320F2E6686}"/>
              </a:ext>
            </a:extLst>
          </p:cNvPr>
          <p:cNvSpPr/>
          <p:nvPr/>
        </p:nvSpPr>
        <p:spPr>
          <a:xfrm>
            <a:off x="5170827" y="1930404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장바구니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market/basket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7AF16D0-77DC-1E68-8938-624CE76E5EF1}"/>
              </a:ext>
            </a:extLst>
          </p:cNvPr>
          <p:cNvCxnSpPr>
            <a:cxnSpLocks/>
          </p:cNvCxnSpPr>
          <p:nvPr/>
        </p:nvCxnSpPr>
        <p:spPr>
          <a:xfrm>
            <a:off x="4582778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CD5FC57-9D90-D20E-665C-65F49C33CC2D}"/>
              </a:ext>
            </a:extLst>
          </p:cNvPr>
          <p:cNvCxnSpPr>
            <a:cxnSpLocks/>
          </p:cNvCxnSpPr>
          <p:nvPr/>
        </p:nvCxnSpPr>
        <p:spPr>
          <a:xfrm>
            <a:off x="7055045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D1CE6B-B65A-E087-6CED-CC3C64963EDE}"/>
              </a:ext>
            </a:extLst>
          </p:cNvPr>
          <p:cNvCxnSpPr>
            <a:cxnSpLocks/>
          </p:cNvCxnSpPr>
          <p:nvPr/>
        </p:nvCxnSpPr>
        <p:spPr>
          <a:xfrm>
            <a:off x="2110512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F998BCF-7236-A5D2-148B-E65951879FD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110512" y="1361214"/>
            <a:ext cx="3060315" cy="938645"/>
          </a:xfrm>
          <a:prstGeom prst="bentConnector3">
            <a:avLst>
              <a:gd name="adj1" fmla="val 9557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EB3B4DC-E256-00B2-8745-30ACAB15A00A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7055046" y="1361214"/>
            <a:ext cx="588047" cy="938645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7F353B-8AE8-EC94-C5B7-36B8EE848250}"/>
              </a:ext>
            </a:extLst>
          </p:cNvPr>
          <p:cNvCxnSpPr>
            <a:cxnSpLocks/>
          </p:cNvCxnSpPr>
          <p:nvPr/>
        </p:nvCxnSpPr>
        <p:spPr>
          <a:xfrm>
            <a:off x="9527312" y="136121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98A9AC0-275F-7836-2654-F171ACD02FEE}"/>
              </a:ext>
            </a:extLst>
          </p:cNvPr>
          <p:cNvCxnSpPr>
            <a:cxnSpLocks/>
          </p:cNvCxnSpPr>
          <p:nvPr/>
        </p:nvCxnSpPr>
        <p:spPr>
          <a:xfrm>
            <a:off x="2118207" y="1361213"/>
            <a:ext cx="3052620" cy="1957821"/>
          </a:xfrm>
          <a:prstGeom prst="bentConnector3">
            <a:avLst>
              <a:gd name="adj1" fmla="val 9436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4CF5065-A58A-B750-6F97-EF35F57FDD66}"/>
              </a:ext>
            </a:extLst>
          </p:cNvPr>
          <p:cNvCxnSpPr>
            <a:cxnSpLocks/>
          </p:cNvCxnSpPr>
          <p:nvPr/>
        </p:nvCxnSpPr>
        <p:spPr>
          <a:xfrm flipV="1">
            <a:off x="7016946" y="1358903"/>
            <a:ext cx="648000" cy="1908000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D53D550-6868-5FED-3A6B-328F1E1B5D78}"/>
              </a:ext>
            </a:extLst>
          </p:cNvPr>
          <p:cNvSpPr/>
          <p:nvPr/>
        </p:nvSpPr>
        <p:spPr>
          <a:xfrm>
            <a:off x="5170827" y="2949579"/>
            <a:ext cx="1884219" cy="7389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신규상품주문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market/item/new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F5E06D-7094-A419-F8AA-8475D36A74D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40670" y="5510078"/>
            <a:ext cx="0" cy="308128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B551AA-4AC9-C546-D9AE-BA17EB0EE3BD}"/>
              </a:ext>
            </a:extLst>
          </p:cNvPr>
          <p:cNvSpPr/>
          <p:nvPr/>
        </p:nvSpPr>
        <p:spPr>
          <a:xfrm>
            <a:off x="362309" y="5818206"/>
            <a:ext cx="9488392" cy="738909"/>
          </a:xfrm>
          <a:prstGeom prst="roundRect">
            <a:avLst>
              <a:gd name="adj" fmla="val 572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96068-1A9E-CD97-3EAE-C714AF64EA9A}"/>
              </a:ext>
            </a:extLst>
          </p:cNvPr>
          <p:cNvSpPr/>
          <p:nvPr/>
        </p:nvSpPr>
        <p:spPr>
          <a:xfrm>
            <a:off x="237836" y="392257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로그인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01611B-85B0-7685-D1E1-F523C5935D31}"/>
              </a:ext>
            </a:extLst>
          </p:cNvPr>
          <p:cNvSpPr/>
          <p:nvPr/>
        </p:nvSpPr>
        <p:spPr>
          <a:xfrm>
            <a:off x="226293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요청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login.vue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99FBB-9EF4-B42F-12D2-F68B41DA42B2}"/>
              </a:ext>
            </a:extLst>
          </p:cNvPr>
          <p:cNvSpPr/>
          <p:nvPr/>
        </p:nvSpPr>
        <p:spPr>
          <a:xfrm>
            <a:off x="2698560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처리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UserService.java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60DD5E-9A93-F566-757E-86FE5874437D}"/>
              </a:ext>
            </a:extLst>
          </p:cNvPr>
          <p:cNvSpPr/>
          <p:nvPr/>
        </p:nvSpPr>
        <p:spPr>
          <a:xfrm>
            <a:off x="5170827" y="4771169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사용자 정보 저장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user.js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B49880-2458-1B07-B6C6-2F5C2379D10B}"/>
              </a:ext>
            </a:extLst>
          </p:cNvPr>
          <p:cNvCxnSpPr>
            <a:cxnSpLocks/>
          </p:cNvCxnSpPr>
          <p:nvPr/>
        </p:nvCxnSpPr>
        <p:spPr>
          <a:xfrm>
            <a:off x="4582778" y="514062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6EF41A-4823-E9D3-A432-15BEDAECE28E}"/>
              </a:ext>
            </a:extLst>
          </p:cNvPr>
          <p:cNvCxnSpPr>
            <a:cxnSpLocks/>
          </p:cNvCxnSpPr>
          <p:nvPr/>
        </p:nvCxnSpPr>
        <p:spPr>
          <a:xfrm>
            <a:off x="2110512" y="5140623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722234-AC3D-9D6C-B9A6-37F1C3B0D18F}"/>
              </a:ext>
            </a:extLst>
          </p:cNvPr>
          <p:cNvSpPr/>
          <p:nvPr/>
        </p:nvSpPr>
        <p:spPr>
          <a:xfrm>
            <a:off x="44463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 정보 검증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F847DB-3F9C-B2B5-C1D2-C1A57093998D}"/>
              </a:ext>
            </a:extLst>
          </p:cNvPr>
          <p:cNvSpPr/>
          <p:nvPr/>
        </p:nvSpPr>
        <p:spPr>
          <a:xfrm>
            <a:off x="234129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AccessToken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RefreshToken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C4A1FC-C9F4-F51F-D686-781B23883D58}"/>
              </a:ext>
            </a:extLst>
          </p:cNvPr>
          <p:cNvSpPr/>
          <p:nvPr/>
        </p:nvSpPr>
        <p:spPr>
          <a:xfrm>
            <a:off x="4237959" y="5886663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HttpOnly</a:t>
            </a:r>
            <a:r>
              <a:rPr lang="en-US" altLang="ko-KR" sz="1200" dirty="0">
                <a:solidFill>
                  <a:schemeClr val="tx1"/>
                </a:solidFill>
              </a:rPr>
              <a:t> Cookie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0F720-3A11-7674-DE47-3D9B3320CAA2}"/>
              </a:ext>
            </a:extLst>
          </p:cNvPr>
          <p:cNvSpPr/>
          <p:nvPr/>
        </p:nvSpPr>
        <p:spPr>
          <a:xfrm>
            <a:off x="6134619" y="5886662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RefreshToken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81FBF0-8476-3815-27EE-95F12CC90341}"/>
              </a:ext>
            </a:extLst>
          </p:cNvPr>
          <p:cNvSpPr/>
          <p:nvPr/>
        </p:nvSpPr>
        <p:spPr>
          <a:xfrm>
            <a:off x="8031279" y="5886661"/>
            <a:ext cx="1725195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HttpOnly</a:t>
            </a:r>
            <a:r>
              <a:rPr lang="en-US" altLang="ko-KR" sz="1200" dirty="0">
                <a:solidFill>
                  <a:schemeClr val="tx1"/>
                </a:solidFill>
              </a:rPr>
              <a:t> Cookie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70882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D1C7-B857-966D-430B-5CE5379E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56E6CA-1D50-8513-AF48-0B4533D37DF5}"/>
              </a:ext>
            </a:extLst>
          </p:cNvPr>
          <p:cNvSpPr/>
          <p:nvPr/>
        </p:nvSpPr>
        <p:spPr>
          <a:xfrm>
            <a:off x="237836" y="3628237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화면 이동 검증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5E4C30-E661-E5BC-9082-E0B4756031E0}"/>
              </a:ext>
            </a:extLst>
          </p:cNvPr>
          <p:cNvSpPr/>
          <p:nvPr/>
        </p:nvSpPr>
        <p:spPr>
          <a:xfrm>
            <a:off x="226293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발생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auth.ts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/auth/check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BE974B-DDBD-F296-1785-5D629FCDCE64}"/>
              </a:ext>
            </a:extLst>
          </p:cNvPr>
          <p:cNvSpPr/>
          <p:nvPr/>
        </p:nvSpPr>
        <p:spPr>
          <a:xfrm>
            <a:off x="2698560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JwtAuthFilter.java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EE6990-87B7-8300-BA14-91088EA1DBED}"/>
              </a:ext>
            </a:extLst>
          </p:cNvPr>
          <p:cNvCxnSpPr>
            <a:cxnSpLocks/>
          </p:cNvCxnSpPr>
          <p:nvPr/>
        </p:nvCxnSpPr>
        <p:spPr>
          <a:xfrm>
            <a:off x="4582778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03E316-6235-AC16-88B6-F8FD7DE88C87}"/>
              </a:ext>
            </a:extLst>
          </p:cNvPr>
          <p:cNvCxnSpPr>
            <a:cxnSpLocks/>
          </p:cNvCxnSpPr>
          <p:nvPr/>
        </p:nvCxnSpPr>
        <p:spPr>
          <a:xfrm>
            <a:off x="2110512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70CDEB-C053-7965-F8C6-92FE858717F1}"/>
              </a:ext>
            </a:extLst>
          </p:cNvPr>
          <p:cNvCxnSpPr>
            <a:cxnSpLocks/>
          </p:cNvCxnSpPr>
          <p:nvPr/>
        </p:nvCxnSpPr>
        <p:spPr>
          <a:xfrm>
            <a:off x="3640670" y="5215740"/>
            <a:ext cx="0" cy="31303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A80A71-9C9C-8578-0998-7FE82CFD79BC}"/>
              </a:ext>
            </a:extLst>
          </p:cNvPr>
          <p:cNvSpPr/>
          <p:nvPr/>
        </p:nvSpPr>
        <p:spPr>
          <a:xfrm>
            <a:off x="2698556" y="5528776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Access </a:t>
            </a:r>
            <a:r>
              <a:rPr lang="ko-KR" altLang="en-US" sz="1200" dirty="0">
                <a:solidFill>
                  <a:schemeClr val="tx1"/>
                </a:solidFill>
              </a:rPr>
              <a:t>토큰 만료된 경우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Error Code(401)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60C444C-42F0-B919-3F19-2CC61C3A4ACC}"/>
              </a:ext>
            </a:extLst>
          </p:cNvPr>
          <p:cNvSpPr/>
          <p:nvPr/>
        </p:nvSpPr>
        <p:spPr>
          <a:xfrm>
            <a:off x="5031993" y="7898354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JwtAuthFilter.java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9F4F6C-32D2-1A69-3FB7-D96215AFC2EC}"/>
              </a:ext>
            </a:extLst>
          </p:cNvPr>
          <p:cNvSpPr/>
          <p:nvPr/>
        </p:nvSpPr>
        <p:spPr>
          <a:xfrm>
            <a:off x="5170827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재발급 요청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121E85-9C0D-869F-2492-3884E6ADF92B}"/>
              </a:ext>
            </a:extLst>
          </p:cNvPr>
          <p:cNvCxnSpPr>
            <a:cxnSpLocks/>
          </p:cNvCxnSpPr>
          <p:nvPr/>
        </p:nvCxnSpPr>
        <p:spPr>
          <a:xfrm>
            <a:off x="4582778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BEA49F9-B5E4-5F18-7176-38C6146D5401}"/>
              </a:ext>
            </a:extLst>
          </p:cNvPr>
          <p:cNvSpPr/>
          <p:nvPr/>
        </p:nvSpPr>
        <p:spPr>
          <a:xfrm>
            <a:off x="7643098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토큰 검증 및 재발급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4F99A20-D80C-9FAD-B6A5-1E3B54FB4000}"/>
              </a:ext>
            </a:extLst>
          </p:cNvPr>
          <p:cNvCxnSpPr>
            <a:cxnSpLocks/>
          </p:cNvCxnSpPr>
          <p:nvPr/>
        </p:nvCxnSpPr>
        <p:spPr>
          <a:xfrm>
            <a:off x="7055049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28290A5-6F61-683A-7B41-EBC62135CB9C}"/>
              </a:ext>
            </a:extLst>
          </p:cNvPr>
          <p:cNvSpPr/>
          <p:nvPr/>
        </p:nvSpPr>
        <p:spPr>
          <a:xfrm>
            <a:off x="7647330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권한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AuthControlle.java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13B19C-5F22-D941-9073-F0C2C825A2AA}"/>
              </a:ext>
            </a:extLst>
          </p:cNvPr>
          <p:cNvCxnSpPr>
            <a:cxnSpLocks/>
          </p:cNvCxnSpPr>
          <p:nvPr/>
        </p:nvCxnSpPr>
        <p:spPr>
          <a:xfrm>
            <a:off x="7059281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D90222-76E6-DF32-8557-6EB77A005449}"/>
              </a:ext>
            </a:extLst>
          </p:cNvPr>
          <p:cNvSpPr/>
          <p:nvPr/>
        </p:nvSpPr>
        <p:spPr>
          <a:xfrm>
            <a:off x="5170827" y="4547255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토큰이 유효한 경우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7404739-8307-F880-CDAC-5FD70CE9C518}"/>
              </a:ext>
            </a:extLst>
          </p:cNvPr>
          <p:cNvSpPr/>
          <p:nvPr/>
        </p:nvSpPr>
        <p:spPr>
          <a:xfrm>
            <a:off x="10115369" y="5448683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원본 요청 재실행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F4A12CA-2AB0-1A97-6CA4-82BDEEB81C49}"/>
              </a:ext>
            </a:extLst>
          </p:cNvPr>
          <p:cNvCxnSpPr>
            <a:cxnSpLocks/>
          </p:cNvCxnSpPr>
          <p:nvPr/>
        </p:nvCxnSpPr>
        <p:spPr>
          <a:xfrm>
            <a:off x="9527320" y="5818137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5FD967-B41A-EAC5-1BCE-1E99E94E8C7F}"/>
              </a:ext>
            </a:extLst>
          </p:cNvPr>
          <p:cNvSpPr/>
          <p:nvPr/>
        </p:nvSpPr>
        <p:spPr>
          <a:xfrm>
            <a:off x="237836" y="310912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요청 검증 프로세스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EB710C-2A10-AD99-2D84-0F28A1FA840D}"/>
              </a:ext>
            </a:extLst>
          </p:cNvPr>
          <p:cNvSpPr/>
          <p:nvPr/>
        </p:nvSpPr>
        <p:spPr>
          <a:xfrm>
            <a:off x="226293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발생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*.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vue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6AF2EC-E062-2C34-0965-EC08305F0E01}"/>
              </a:ext>
            </a:extLst>
          </p:cNvPr>
          <p:cNvSpPr/>
          <p:nvPr/>
        </p:nvSpPr>
        <p:spPr>
          <a:xfrm>
            <a:off x="2698560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유효성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JwtAuthFilter.java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B2962D2-2C41-BCDE-B191-4DBEAE6ECCC2}"/>
              </a:ext>
            </a:extLst>
          </p:cNvPr>
          <p:cNvCxnSpPr>
            <a:cxnSpLocks/>
          </p:cNvCxnSpPr>
          <p:nvPr/>
        </p:nvCxnSpPr>
        <p:spPr>
          <a:xfrm>
            <a:off x="4582778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92A219-F47B-E85C-7732-3414838C4654}"/>
              </a:ext>
            </a:extLst>
          </p:cNvPr>
          <p:cNvCxnSpPr>
            <a:cxnSpLocks/>
          </p:cNvCxnSpPr>
          <p:nvPr/>
        </p:nvCxnSpPr>
        <p:spPr>
          <a:xfrm>
            <a:off x="2110512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443B96-AE16-275D-71DC-E7BBDE9BC3CA}"/>
              </a:ext>
            </a:extLst>
          </p:cNvPr>
          <p:cNvCxnSpPr>
            <a:cxnSpLocks/>
          </p:cNvCxnSpPr>
          <p:nvPr/>
        </p:nvCxnSpPr>
        <p:spPr>
          <a:xfrm>
            <a:off x="3640670" y="1898415"/>
            <a:ext cx="0" cy="31303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E7218-B39B-99A7-AD32-64F2B722AC9B}"/>
              </a:ext>
            </a:extLst>
          </p:cNvPr>
          <p:cNvSpPr/>
          <p:nvPr/>
        </p:nvSpPr>
        <p:spPr>
          <a:xfrm>
            <a:off x="2698556" y="2211451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Access </a:t>
            </a:r>
            <a:r>
              <a:rPr lang="ko-KR" altLang="en-US" sz="1200" dirty="0">
                <a:solidFill>
                  <a:schemeClr val="tx1"/>
                </a:solidFill>
              </a:rPr>
              <a:t>토큰 만료된 경우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Error Code(401) </a:t>
            </a:r>
            <a:r>
              <a:rPr lang="ko-KR" altLang="en-US" sz="1200" dirty="0">
                <a:solidFill>
                  <a:schemeClr val="tx1"/>
                </a:solidFill>
              </a:rPr>
              <a:t>반환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4CB83-AD5E-1909-478F-0AE6B121AE0D}"/>
              </a:ext>
            </a:extLst>
          </p:cNvPr>
          <p:cNvSpPr/>
          <p:nvPr/>
        </p:nvSpPr>
        <p:spPr>
          <a:xfrm>
            <a:off x="5170827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토큰 재발급 요청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97A3FC-CBD9-4D08-0985-5A0DAE2D43EA}"/>
              </a:ext>
            </a:extLst>
          </p:cNvPr>
          <p:cNvCxnSpPr>
            <a:cxnSpLocks/>
          </p:cNvCxnSpPr>
          <p:nvPr/>
        </p:nvCxnSpPr>
        <p:spPr>
          <a:xfrm>
            <a:off x="4582778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AD900EB-8D64-1218-F0B3-0FDB4D2D1367}"/>
              </a:ext>
            </a:extLst>
          </p:cNvPr>
          <p:cNvSpPr/>
          <p:nvPr/>
        </p:nvSpPr>
        <p:spPr>
          <a:xfrm>
            <a:off x="7643098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토큰 검증 및 재발급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AuthController.java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9A2E83C-73F4-B7DB-DF10-C43F76A187EB}"/>
              </a:ext>
            </a:extLst>
          </p:cNvPr>
          <p:cNvCxnSpPr>
            <a:cxnSpLocks/>
          </p:cNvCxnSpPr>
          <p:nvPr/>
        </p:nvCxnSpPr>
        <p:spPr>
          <a:xfrm>
            <a:off x="7055049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CE19BB1-6CBE-5D03-BB1C-21E2AA7C29D7}"/>
              </a:ext>
            </a:extLst>
          </p:cNvPr>
          <p:cNvSpPr/>
          <p:nvPr/>
        </p:nvSpPr>
        <p:spPr>
          <a:xfrm>
            <a:off x="7647330" y="1159506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요청 결과 반환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C9D3CC-604A-3E90-C034-1BAF25A20EDB}"/>
              </a:ext>
            </a:extLst>
          </p:cNvPr>
          <p:cNvCxnSpPr>
            <a:cxnSpLocks/>
          </p:cNvCxnSpPr>
          <p:nvPr/>
        </p:nvCxnSpPr>
        <p:spPr>
          <a:xfrm>
            <a:off x="7059281" y="1528960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28F4E3-8041-D6D1-B510-ABCF479CFC30}"/>
              </a:ext>
            </a:extLst>
          </p:cNvPr>
          <p:cNvSpPr/>
          <p:nvPr/>
        </p:nvSpPr>
        <p:spPr>
          <a:xfrm>
            <a:off x="5170827" y="1229930"/>
            <a:ext cx="1884219" cy="59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토큰이 유효한 경우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1A3A07-05F3-89C2-24D4-B3226BA060B2}"/>
              </a:ext>
            </a:extLst>
          </p:cNvPr>
          <p:cNvSpPr/>
          <p:nvPr/>
        </p:nvSpPr>
        <p:spPr>
          <a:xfrm>
            <a:off x="10115369" y="2131358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원본 요청 재실행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axios.js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32C5C83-2E2D-8384-2C93-BE1DC80769F3}"/>
              </a:ext>
            </a:extLst>
          </p:cNvPr>
          <p:cNvCxnSpPr>
            <a:cxnSpLocks/>
          </p:cNvCxnSpPr>
          <p:nvPr/>
        </p:nvCxnSpPr>
        <p:spPr>
          <a:xfrm>
            <a:off x="9527320" y="2500812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66293C9-C0EF-C660-239C-FAB21E4F992E}"/>
              </a:ext>
            </a:extLst>
          </p:cNvPr>
          <p:cNvSpPr/>
          <p:nvPr/>
        </p:nvSpPr>
        <p:spPr>
          <a:xfrm>
            <a:off x="10123833" y="4476831"/>
            <a:ext cx="1884219" cy="7389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권한 값 반환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43CB31-E6BF-18BC-8413-8909DD228D0A}"/>
              </a:ext>
            </a:extLst>
          </p:cNvPr>
          <p:cNvCxnSpPr>
            <a:cxnSpLocks/>
          </p:cNvCxnSpPr>
          <p:nvPr/>
        </p:nvCxnSpPr>
        <p:spPr>
          <a:xfrm>
            <a:off x="9535784" y="4846285"/>
            <a:ext cx="58804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06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53AF7A-7456-2824-9D13-4D60FF0FC1C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6430A-9919-99ED-E786-01AD5A295728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로그인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8CFBF7-C5D5-2134-EE80-9E9222C97C76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ACA9C6-84A0-A201-DC82-42A917D005F6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624764-7117-4B78-EB8E-B524D55667B9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쿠키를 이용해 클라이언트에 아이디 저장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CC1A08-C18C-F8A6-8112-B9BAC175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8" r="42379" b="19508"/>
          <a:stretch>
            <a:fillRect/>
          </a:stretch>
        </p:blipFill>
        <p:spPr>
          <a:xfrm>
            <a:off x="1497435" y="715816"/>
            <a:ext cx="5955165" cy="59990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80777AA-EBBC-E037-7892-EB8F8AA91499}"/>
              </a:ext>
            </a:extLst>
          </p:cNvPr>
          <p:cNvSpPr/>
          <p:nvPr/>
        </p:nvSpPr>
        <p:spPr>
          <a:xfrm>
            <a:off x="2656605" y="24077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2D6713-3097-C0B2-7BF2-014D07E377F5}"/>
              </a:ext>
            </a:extLst>
          </p:cNvPr>
          <p:cNvSpPr/>
          <p:nvPr/>
        </p:nvSpPr>
        <p:spPr>
          <a:xfrm>
            <a:off x="2656605" y="276920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E28490-6C9F-B1EA-EAE7-F7D261675EFC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051A33-1D7E-D2A5-7A32-489DBE4D5C11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로그인 버튼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8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ECDC-44BC-A373-A71E-81CCEE74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DEE747-A3D6-8DD7-BE1F-8F9016C4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6859"/>
          <a:stretch>
            <a:fillRect/>
          </a:stretch>
        </p:blipFill>
        <p:spPr>
          <a:xfrm>
            <a:off x="1023688" y="649610"/>
            <a:ext cx="10144625" cy="4322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BB8BFF-C50B-37CC-EE14-25415D4FC43C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E9F5AD-AD15-694C-F006-BE489275D1B6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87ABEC-BFED-709C-CF3F-AA39DE88D200}"/>
              </a:ext>
            </a:extLst>
          </p:cNvPr>
          <p:cNvSpPr/>
          <p:nvPr/>
        </p:nvSpPr>
        <p:spPr>
          <a:xfrm>
            <a:off x="1" y="5058642"/>
            <a:ext cx="12192000" cy="1799356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94B07A-DF14-C9B2-59F7-70420D4BB5FF}"/>
              </a:ext>
            </a:extLst>
          </p:cNvPr>
          <p:cNvSpPr/>
          <p:nvPr/>
        </p:nvSpPr>
        <p:spPr>
          <a:xfrm>
            <a:off x="79660" y="512961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0539E1-781E-E645-F24C-5AF44EFC6528}"/>
              </a:ext>
            </a:extLst>
          </p:cNvPr>
          <p:cNvSpPr/>
          <p:nvPr/>
        </p:nvSpPr>
        <p:spPr>
          <a:xfrm>
            <a:off x="353348" y="505864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상세분류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정렬기준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A6F1363-D050-9AAC-72E0-86A1EA98ABFE}"/>
              </a:ext>
            </a:extLst>
          </p:cNvPr>
          <p:cNvSpPr/>
          <p:nvPr/>
        </p:nvSpPr>
        <p:spPr>
          <a:xfrm>
            <a:off x="1132605" y="12130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6361D-664B-A264-6125-974A1CC462CB}"/>
              </a:ext>
            </a:extLst>
          </p:cNvPr>
          <p:cNvSpPr/>
          <p:nvPr/>
        </p:nvSpPr>
        <p:spPr>
          <a:xfrm>
            <a:off x="1132605" y="162866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179DC4-3BC4-2078-0871-4A16B5BDD75D}"/>
              </a:ext>
            </a:extLst>
          </p:cNvPr>
          <p:cNvSpPr/>
          <p:nvPr/>
        </p:nvSpPr>
        <p:spPr>
          <a:xfrm>
            <a:off x="79660" y="554525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AD0A64-3583-D859-4EAF-CB5C547144A2}"/>
              </a:ext>
            </a:extLst>
          </p:cNvPr>
          <p:cNvSpPr/>
          <p:nvPr/>
        </p:nvSpPr>
        <p:spPr>
          <a:xfrm>
            <a:off x="353348" y="5474278"/>
            <a:ext cx="3285779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판매 횟수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이미지를 클릭하면 상품 상세조회 메뉴로 이동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C4ADAAB-A384-1847-A3A0-5672DECCFD21}"/>
              </a:ext>
            </a:extLst>
          </p:cNvPr>
          <p:cNvSpPr/>
          <p:nvPr/>
        </p:nvSpPr>
        <p:spPr>
          <a:xfrm>
            <a:off x="2471878" y="2940228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26CAA8-54D5-2764-37C2-9108297D9A1F}"/>
              </a:ext>
            </a:extLst>
          </p:cNvPr>
          <p:cNvSpPr/>
          <p:nvPr/>
        </p:nvSpPr>
        <p:spPr>
          <a:xfrm>
            <a:off x="79660" y="595501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23B406-85D0-DBE4-DB8F-B739BCFEA9CA}"/>
              </a:ext>
            </a:extLst>
          </p:cNvPr>
          <p:cNvSpPr/>
          <p:nvPr/>
        </p:nvSpPr>
        <p:spPr>
          <a:xfrm>
            <a:off x="353348" y="5884040"/>
            <a:ext cx="3285779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장바구니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장바구니에 추가</a:t>
            </a:r>
          </a:p>
        </p:txBody>
      </p:sp>
    </p:spTree>
    <p:extLst>
      <p:ext uri="{BB962C8B-B14F-4D97-AF65-F5344CB8AC3E}">
        <p14:creationId xmlns:p14="http://schemas.microsoft.com/office/powerpoint/2010/main" val="23151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C0FA9-A347-73A3-0255-1E970D48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926348-A6F6-365A-1C56-754FB65D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0"/>
          <a:stretch>
            <a:fillRect/>
          </a:stretch>
        </p:blipFill>
        <p:spPr>
          <a:xfrm>
            <a:off x="257271" y="767298"/>
            <a:ext cx="8435492" cy="58331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A627D9-00FF-4D4B-40EC-AD5B0130D99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B42E05-098A-07FD-25A2-8CA395E34E6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상품상세조회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62E937E-3889-7FFA-437A-337D01316722}"/>
              </a:ext>
            </a:extLst>
          </p:cNvPr>
          <p:cNvSpPr/>
          <p:nvPr/>
        </p:nvSpPr>
        <p:spPr>
          <a:xfrm>
            <a:off x="895438" y="171009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02E3935-9BB2-5694-45F9-A39151B4F2D8}"/>
              </a:ext>
            </a:extLst>
          </p:cNvPr>
          <p:cNvSpPr/>
          <p:nvPr/>
        </p:nvSpPr>
        <p:spPr>
          <a:xfrm>
            <a:off x="6534663" y="57975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8571880-1A36-2EBF-1A06-69419AF7ACDF}"/>
              </a:ext>
            </a:extLst>
          </p:cNvPr>
          <p:cNvSpPr/>
          <p:nvPr/>
        </p:nvSpPr>
        <p:spPr>
          <a:xfrm>
            <a:off x="7311163" y="5797520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AAEF83-9E54-AAC4-A4B6-D21BF23F9619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DF7CEF-98D8-E55A-205F-F0B8437FABE2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193D23-FDA4-CA06-0D56-7FC6CD51E98F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 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상품설명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2F1071-BE0E-3A8D-8E11-1A6688EFCC11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18D20-A75B-D053-D574-F086261E3A05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장바구니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장바구니에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17A0242-AE97-45B6-A74D-D7B805CC57FC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649729-B4E0-865F-A5C8-6CAD8496500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해당 상품을 주문내역에 추가</a:t>
            </a:r>
          </a:p>
        </p:txBody>
      </p:sp>
    </p:spTree>
    <p:extLst>
      <p:ext uri="{BB962C8B-B14F-4D97-AF65-F5344CB8AC3E}">
        <p14:creationId xmlns:p14="http://schemas.microsoft.com/office/powerpoint/2010/main" val="173871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CD63-461B-0C66-4E89-A1DA559F8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B4AA0A-1516-EAFA-3B66-1A83F7208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8"/>
          <a:stretch>
            <a:fillRect/>
          </a:stretch>
        </p:blipFill>
        <p:spPr>
          <a:xfrm>
            <a:off x="636952" y="706584"/>
            <a:ext cx="7726931" cy="6001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94D5D-7794-1A6F-B9DF-695525AC5850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13338D-D003-0A37-0C40-FE38DFB87B8E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장바구니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35615F-92D0-403D-4003-E824F0FA0189}"/>
              </a:ext>
            </a:extLst>
          </p:cNvPr>
          <p:cNvSpPr/>
          <p:nvPr/>
        </p:nvSpPr>
        <p:spPr>
          <a:xfrm>
            <a:off x="1044828" y="162866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7B204FC-2468-4983-9E08-D79E5361271B}"/>
              </a:ext>
            </a:extLst>
          </p:cNvPr>
          <p:cNvSpPr/>
          <p:nvPr/>
        </p:nvSpPr>
        <p:spPr>
          <a:xfrm>
            <a:off x="771140" y="20455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6412793-6C6D-9857-7ECD-C8F6E4AED43E}"/>
              </a:ext>
            </a:extLst>
          </p:cNvPr>
          <p:cNvSpPr/>
          <p:nvPr/>
        </p:nvSpPr>
        <p:spPr>
          <a:xfrm>
            <a:off x="6588383" y="2000216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73FAE2-504B-945F-139D-99EED43608FC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B8CB60C-617E-F2C6-978F-14B22F23883D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4F633-707C-01AF-F9F2-D95D37CEC3A2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1FE262-49DB-A50E-FE65-872DE58B03EB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CD7ECB-6629-E627-3A42-633A789896A5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체크박스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체크된 상품만 총액 계산 및 구매 요청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4F0A660-B678-4203-635C-5F5FEC48F8F0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76E46-0A7A-12B8-11BC-20E0BF68A774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체크된 상품을 주문내역에 추가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12CE79-67E8-C8D0-5727-FC6EFF3A6696}"/>
              </a:ext>
            </a:extLst>
          </p:cNvPr>
          <p:cNvSpPr/>
          <p:nvPr/>
        </p:nvSpPr>
        <p:spPr>
          <a:xfrm>
            <a:off x="5749575" y="233767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91A0B6-6A27-FBA2-3621-AB40D2705124}"/>
              </a:ext>
            </a:extLst>
          </p:cNvPr>
          <p:cNvSpPr/>
          <p:nvPr/>
        </p:nvSpPr>
        <p:spPr>
          <a:xfrm>
            <a:off x="9048169" y="1388864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62EB6-B67E-8AE8-2F80-588996C86E1D}"/>
              </a:ext>
            </a:extLst>
          </p:cNvPr>
          <p:cNvSpPr/>
          <p:nvPr/>
        </p:nvSpPr>
        <p:spPr>
          <a:xfrm>
            <a:off x="9321857" y="1317889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삭제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장바구니에서 삭제</a:t>
            </a:r>
          </a:p>
        </p:txBody>
      </p:sp>
    </p:spTree>
    <p:extLst>
      <p:ext uri="{BB962C8B-B14F-4D97-AF65-F5344CB8AC3E}">
        <p14:creationId xmlns:p14="http://schemas.microsoft.com/office/powerpoint/2010/main" val="343096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B36-0075-8B3F-1AC2-73FB53B8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85B0D52-C6D2-F11A-D22A-CD20E92A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7"/>
          <a:stretch>
            <a:fillRect/>
          </a:stretch>
        </p:blipFill>
        <p:spPr>
          <a:xfrm>
            <a:off x="333598" y="706583"/>
            <a:ext cx="8333638" cy="6001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2A60E3-0FB9-ECAC-EF96-0B93FD62625C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662CA-6582-CF78-88D1-C86D44C99EC8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주문내역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4BB9D1E-B818-E8D0-9BBB-613A9F20C5AA}"/>
              </a:ext>
            </a:extLst>
          </p:cNvPr>
          <p:cNvSpPr/>
          <p:nvPr/>
        </p:nvSpPr>
        <p:spPr>
          <a:xfrm>
            <a:off x="577175" y="173352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120C86-1A6C-F4E4-93B6-1D571B6CA358}"/>
              </a:ext>
            </a:extLst>
          </p:cNvPr>
          <p:cNvSpPr/>
          <p:nvPr/>
        </p:nvSpPr>
        <p:spPr>
          <a:xfrm>
            <a:off x="577175" y="2219792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B3A6B85-0657-C859-48B0-BE9C5D1D3DA0}"/>
              </a:ext>
            </a:extLst>
          </p:cNvPr>
          <p:cNvSpPr/>
          <p:nvPr/>
        </p:nvSpPr>
        <p:spPr>
          <a:xfrm>
            <a:off x="7487223" y="3177247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3055F7-EA79-7275-2BA8-55593BD78658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F11E551-02D9-D01B-DD69-63BC087F2B26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430EB-7D78-4B23-5EAC-BA829E665D17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검색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분류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BCE77-3C15-4CC3-0766-719613467BDD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8E05C-9975-5AD7-B01A-B22A3729E88C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가격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주문일시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주문상태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D97F81-E0EC-7E9D-1F5E-959CF1AF4E94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BA126C-1E44-A346-1133-96BFFAD9B75A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주문취소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주문취소</a:t>
            </a:r>
          </a:p>
        </p:txBody>
      </p:sp>
    </p:spTree>
    <p:extLst>
      <p:ext uri="{BB962C8B-B14F-4D97-AF65-F5344CB8AC3E}">
        <p14:creationId xmlns:p14="http://schemas.microsoft.com/office/powerpoint/2010/main" val="90295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D08D-242C-1B70-BB06-ECE3B13C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96933B-665F-B792-F8C4-4AC47E5E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6"/>
          <a:stretch>
            <a:fillRect/>
          </a:stretch>
        </p:blipFill>
        <p:spPr>
          <a:xfrm>
            <a:off x="263863" y="1349873"/>
            <a:ext cx="8473109" cy="4863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9FC8CE-3827-1B50-ABF6-28AD517DDA27}"/>
              </a:ext>
            </a:extLst>
          </p:cNvPr>
          <p:cNvSpPr/>
          <p:nvPr/>
        </p:nvSpPr>
        <p:spPr>
          <a:xfrm>
            <a:off x="0" y="-1"/>
            <a:ext cx="8950035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03A680-32BF-7F21-2F7B-DF089A03E3AB}"/>
              </a:ext>
            </a:extLst>
          </p:cNvPr>
          <p:cNvSpPr/>
          <p:nvPr/>
        </p:nvSpPr>
        <p:spPr>
          <a:xfrm>
            <a:off x="237836" y="143165"/>
            <a:ext cx="4262582" cy="42025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마켓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신규상품주문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D7AE07-632D-6605-ED45-3DA60EA78FFF}"/>
              </a:ext>
            </a:extLst>
          </p:cNvPr>
          <p:cNvSpPr/>
          <p:nvPr/>
        </p:nvSpPr>
        <p:spPr>
          <a:xfrm>
            <a:off x="689259" y="233062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B53283-972E-F709-348F-78034F42D48D}"/>
              </a:ext>
            </a:extLst>
          </p:cNvPr>
          <p:cNvSpPr/>
          <p:nvPr/>
        </p:nvSpPr>
        <p:spPr>
          <a:xfrm>
            <a:off x="1252678" y="2738919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3E60AE9-8852-D16A-FFE5-3EC76209454F}"/>
              </a:ext>
            </a:extLst>
          </p:cNvPr>
          <p:cNvSpPr/>
          <p:nvPr/>
        </p:nvSpPr>
        <p:spPr>
          <a:xfrm>
            <a:off x="7311733" y="537128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28E74C-3A52-38AA-39EC-CF6AB8696C8B}"/>
              </a:ext>
            </a:extLst>
          </p:cNvPr>
          <p:cNvSpPr/>
          <p:nvPr/>
        </p:nvSpPr>
        <p:spPr>
          <a:xfrm>
            <a:off x="8950035" y="-1"/>
            <a:ext cx="3241965" cy="6857999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A9EB24-8CFE-1F3D-6300-9A1ECA8DB2C8}"/>
              </a:ext>
            </a:extLst>
          </p:cNvPr>
          <p:cNvSpPr/>
          <p:nvPr/>
        </p:nvSpPr>
        <p:spPr>
          <a:xfrm>
            <a:off x="9048169" y="70975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E3C2DA-AC9C-36AB-664C-772E6968C991}"/>
              </a:ext>
            </a:extLst>
          </p:cNvPr>
          <p:cNvSpPr/>
          <p:nvPr/>
        </p:nvSpPr>
        <p:spPr>
          <a:xfrm>
            <a:off x="9321857" y="0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상품 정보 입력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상품명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이미지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개수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상품설명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940182-EF9C-08AC-2833-FCBCECCC36AA}"/>
              </a:ext>
            </a:extLst>
          </p:cNvPr>
          <p:cNvSpPr/>
          <p:nvPr/>
        </p:nvSpPr>
        <p:spPr>
          <a:xfrm>
            <a:off x="9048169" y="486613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5FC9A-5F9C-9127-8AD5-1D85E6A6415A}"/>
              </a:ext>
            </a:extLst>
          </p:cNvPr>
          <p:cNvSpPr/>
          <p:nvPr/>
        </p:nvSpPr>
        <p:spPr>
          <a:xfrm>
            <a:off x="9321857" y="415638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이미지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클릭하여 이미지 첨부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81FFF8-9D7A-20B1-BCB6-A1D961EC34AB}"/>
              </a:ext>
            </a:extLst>
          </p:cNvPr>
          <p:cNvSpPr/>
          <p:nvPr/>
        </p:nvSpPr>
        <p:spPr>
          <a:xfrm>
            <a:off x="9048169" y="902251"/>
            <a:ext cx="273688" cy="273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668D48-4622-3077-7534-01CDA96BCB98}"/>
              </a:ext>
            </a:extLst>
          </p:cNvPr>
          <p:cNvSpPr/>
          <p:nvPr/>
        </p:nvSpPr>
        <p:spPr>
          <a:xfrm>
            <a:off x="9321857" y="831276"/>
            <a:ext cx="2870143" cy="4156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구매요청 버튼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* </a:t>
            </a:r>
            <a:r>
              <a:rPr lang="ko-KR" altLang="en-US" sz="1100" dirty="0">
                <a:solidFill>
                  <a:schemeClr val="tx1"/>
                </a:solidFill>
              </a:rPr>
              <a:t>클릭하면 상품을 주문내역에 추가</a:t>
            </a:r>
          </a:p>
        </p:txBody>
      </p:sp>
    </p:spTree>
    <p:extLst>
      <p:ext uri="{BB962C8B-B14F-4D97-AF65-F5344CB8AC3E}">
        <p14:creationId xmlns:p14="http://schemas.microsoft.com/office/powerpoint/2010/main" val="20891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132393</TotalTime>
  <Words>652</Words>
  <Application>Microsoft Office PowerPoint</Application>
  <PresentationFormat>와이드스크린</PresentationFormat>
  <Paragraphs>225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상민 김</dc:creator>
  <cp:lastModifiedBy>상민 김</cp:lastModifiedBy>
  <cp:revision>142</cp:revision>
  <dcterms:created xsi:type="dcterms:W3CDTF">2024-03-22T05:09:19Z</dcterms:created>
  <dcterms:modified xsi:type="dcterms:W3CDTF">2026-02-02T23:25:48Z</dcterms:modified>
</cp:coreProperties>
</file>